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0" r:id="rId3"/>
    <p:sldId id="268" r:id="rId4"/>
    <p:sldId id="269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4C13FE-6F11-4686-9315-0E2D068B443D}" v="2" dt="2024-08-07T09:23:13.2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882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A9C1EB-C6F8-5A2C-C7B4-CBCB4B826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5AF0815-126D-A94B-A4F5-41ABBB256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93A833-830F-8F1D-4663-7D384706E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5CFFE-C9C9-4BCE-9586-3B5646401465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534281-5359-A2B4-E20F-3B4F36A6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FB24CA-871D-21D6-F898-4B688121A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0E9C-3637-4F99-ADA3-CBD012D797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5482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8934D6-3C72-B95B-7CC1-099E7E908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B861799-7E75-FEB6-E5E9-5F96B12F0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1E8340-89DC-5614-4C68-7C791E4F0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5CFFE-C9C9-4BCE-9586-3B5646401465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FFE3FD-EE22-07F2-1527-7B8B84A19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FA63BB-993F-9253-EDE2-17E1000B7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0E9C-3637-4F99-ADA3-CBD012D797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332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3CA3383-A14A-56DC-D27A-1BF197F054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CE2AECC-915B-D104-4212-16CD9ED5C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EEBF74-FAA7-453D-7F8C-594D2A997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5CFFE-C9C9-4BCE-9586-3B5646401465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514AF0-D817-B320-41FF-D4EF7023E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F8E0C6-B5E0-09EC-11B6-F34351ACD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0E9C-3637-4F99-ADA3-CBD012D797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533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6292F9-A064-9CE2-BA54-719082684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FE8ADBA-8001-5134-BFCC-C11D6933F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C92E42-F3EE-F8C0-E0DC-2C7DB3AC8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F6FA3F-90F9-F435-3FD4-225ED683F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453980-93FE-37D5-671F-B2E8D7FA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8069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B49552-4242-C523-F5ED-1475AF201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C35008-87FB-05B1-3339-5E709AE81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71AC00-4FF6-5D6C-B1DB-7291ADFEE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6DBD40-1A2B-3FF6-DA34-2551CCF7D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1D44CB-F503-7F24-9976-4D5165F7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1208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2C8C5C-4D26-619F-B22E-0A82F9737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DDB7F4-97A3-B99A-2243-3D3944A85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AA8F9F-6880-DA42-948C-4405E6808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F1C91E-B65D-7773-ACAF-8357C1304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85C697-2E7D-295E-BF8F-FB67F327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2420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7B54A4-FDC3-BE4D-9A96-FA2597BFF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2A29-2754-EE8E-DFD8-2762A99712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2660C65-4790-AAB3-228F-65F164F96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A2C8A5-553D-AD9D-C619-F868676C5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F541205-09E9-C3E6-9492-1208F5FD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A89882-FF54-EDDA-ECD6-FDB4E7AC2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380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A10262-23C5-B586-6533-1FCA15CA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25986E-A8B2-2274-18B6-512B9087E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D980D6F-7B18-500D-D799-28768CD9E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BE9CBC5-D282-923A-144D-95601FA18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6594067-7C40-5F68-0E10-0082C7186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E4CD289-0329-38F8-D39B-8FEADD30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21CF2DC-9B40-55F9-C695-C915EB0C6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B2D8DEA-CB83-F19E-EAF0-5A57F5EAC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1598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A256C7-00B1-CEE0-D11C-704B1603A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12DC761-BB13-5E11-6AFA-4FCAD2638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BF7ED96-90DA-2E07-FD38-F27ABAC1F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197457-57FD-C6CC-DBD2-C18FCAD72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9273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5CBC212-532A-1A35-B741-65187CC0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BCC889-CA3F-0760-F6CC-8D054A98A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F85E66-57C8-7C3A-EAAB-E2AA173B7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13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58AF7-AE3A-D884-6706-316DC608A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54ED0E-E0F4-BF5D-8103-86E7CB8B1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2BE276-FBDF-2C52-650C-B240FADD8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E07B5C-E8CF-20E8-2DC6-39E2F5C99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1574D30-36B1-6A20-73F1-E61BECE4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E71D5F9-B812-798C-431B-9234F0469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94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00B791-2D83-7EF7-0879-FDEF11983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9C0A72-FDE4-9228-C8C5-42E47CEAE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67DC4A-A33A-554E-0E60-B91E51EF6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5CFFE-C9C9-4BCE-9586-3B5646401465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3AC415-9F54-8461-0AD9-603251C1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CCDBE-8BD8-CB16-4315-B72CD525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0E9C-3637-4F99-ADA3-CBD012D797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9160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F5427-DA70-F5E8-0F51-56BC0C53D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87F4B6C-755C-CB6D-EE2C-0908AEF57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DECA9E7-C877-F020-58AB-6F7E4A99B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8337DE-A4BD-45F9-B0A0-ED83F6366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D128396-D1CD-33F6-2C95-47627D6E7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AA15522-9F23-7F9C-A617-ECB331F83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387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CA015-6A2C-6039-B6C1-45365A2E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277E376-EA19-749E-247E-C1C00C230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65C607-8B27-DD5D-AE4D-250EF67E2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A92DF1-6B70-B387-5059-ED834AAF7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BF4E4C-3E87-2785-58BC-D30B8307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154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A4494F7-4888-C969-28F5-0B7281486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10141CF-9228-8991-DEFD-3D1C0A0D3E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A1A374-373E-6CED-6929-0AE83809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CAD0FB-E06E-E7BC-89DE-66BD4A872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75AAC7-88FB-36A0-6394-58A7CEF33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007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4EAA4-E9B8-4429-F69C-6E371739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1BA9CBC-02F9-5960-465A-8C5DF5AEE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F246F6-97FF-657F-9A57-9BD31CCF1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5CFFE-C9C9-4BCE-9586-3B5646401465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54BED2-AB13-6ACC-7640-B99E90271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B995DF-4237-BDCC-26E5-E53F6BC5B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0E9C-3637-4F99-ADA3-CBD012D797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510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5869C9-89EC-7387-9B0D-BAC2FE8EF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8B50B7-672B-3359-00CD-1498C3314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356A5E7-3F1A-94E5-C2F9-6389CDCBA5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3FE241A-2AD8-15F7-D951-1A3AAE578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5CFFE-C9C9-4BCE-9586-3B5646401465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CA7ED67-E07E-F7B8-3F3F-87DAA5C8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D96E5D5-26E9-B9EC-8BCF-C7CC5E26C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0E9C-3637-4F99-ADA3-CBD012D797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9256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0D150A-7E99-2BE8-020F-1CB53CCB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2F20F1-3B88-03F3-2571-89BCA510E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3D175FF-9989-4CEC-BD06-EFA76B3DA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9855782-FA0D-159C-7A0E-2B0134AD6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022B358-87B5-FA1B-C7DA-7E7E143D29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8904247-5220-8554-D202-1C36F6515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5CFFE-C9C9-4BCE-9586-3B5646401465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DD6D3D-7089-019E-F21D-A30A20535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0CB665A-4D73-28ED-655E-F0C2887C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0E9C-3637-4F99-ADA3-CBD012D797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6248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328B04-13EC-258B-3C3C-8EE90FB2A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B67F80-3A56-C3C3-E7E3-7469CBBB4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5CFFE-C9C9-4BCE-9586-3B5646401465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6A77CD1-2604-3B5D-7683-DB346A26C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0FE2857-D398-A4B9-CDA3-6183529C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0E9C-3637-4F99-ADA3-CBD012D797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3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6C9E266-0FF8-D39E-41A7-74CADE68B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5CFFE-C9C9-4BCE-9586-3B5646401465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CD0D4B7-59D0-39D4-42F9-0821760E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FECE53-F088-3DBB-36E4-C18F600D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0E9C-3637-4F99-ADA3-CBD012D797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0419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C8976-CA8A-EA5E-71CC-9DFC376A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3CD941-45FA-5883-40A0-97F964ED7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983FF8-2E33-981E-5F67-DBF79FCCD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2D78597-4D1F-3C35-875F-0F273E3A2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5CFFE-C9C9-4BCE-9586-3B5646401465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068FD1F-C157-BE74-5272-4A1EFDE53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DCD88F8-D261-5618-35D2-8110B203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0E9C-3637-4F99-ADA3-CBD012D797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5031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C836C4-B224-2866-14F4-83AFF9C64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1BFA90B-6500-428F-506A-8AD59A953F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98CCD8-A187-3661-3270-76B5E5B36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B36D699-B7DC-0370-1FBE-3F2E2F49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5CFFE-C9C9-4BCE-9586-3B5646401465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B078AA-2CCE-3DEC-A21E-4B7FA7765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2F7CD70-7957-A5E4-DAC7-89F5A7CB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60E9C-3637-4F99-ADA3-CBD012D797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6305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65339DA-FC92-FB03-EB01-7E4C28566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F957DE-5170-61CF-1CC9-85ABDB0CF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7BA1F7-9426-62A2-8E3D-C5BBB1B9B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05CFFE-C9C9-4BCE-9586-3B5646401465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DDE21C-3EBE-50BA-CA6F-6F78E846E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C97077-A141-393B-0178-5E964A966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C60E9C-3637-4F99-ADA3-CBD012D797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380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B714A58-D9FB-25AB-DD2D-B78F16C99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2C24C4-F574-E58C-2D85-1AEAAA78E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44EA19-171A-24FE-0171-D040A3E670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3E631F-0012-2502-6AFE-B6636DB73D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D71861-57E9-29A5-086A-7897FD0857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31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bg1"/>
            </a:gs>
            <a:gs pos="45000">
              <a:schemeClr val="tx2">
                <a:lumMod val="25000"/>
                <a:lumOff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1372DAA-7CEC-5771-E713-FD698E373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4963"/>
            <a:ext cx="9144000" cy="1642683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r>
              <a:rPr lang="de-DE" sz="6600" dirty="0"/>
              <a:t>Grundlagen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Pinnwand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endParaRPr lang="de-DE" sz="66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E32C71D-8F72-1F30-46B5-8C3606BA7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575" y="1900448"/>
            <a:ext cx="6626849" cy="198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54"/>
    </mc:Choice>
    <mc:Fallback xmlns="">
      <p:transition spd="slow" advTm="4885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F4CBB-1825-587C-92F6-CBCB40BC33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10000"/>
              <a:lumOff val="90000"/>
            </a:schemeClr>
          </a:solidFill>
        </p:spPr>
        <p:txBody>
          <a:bodyPr/>
          <a:lstStyle/>
          <a:p>
            <a:r>
              <a:rPr lang="de-DE" dirty="0"/>
              <a:t>Pinnwand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D947C0-913C-49C7-9820-13FFB6EAB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/>
              <a:t>Die Pinnwand bei </a:t>
            </a:r>
            <a:r>
              <a:rPr lang="de-DE" dirty="0" err="1"/>
              <a:t>LernSax</a:t>
            </a:r>
            <a:r>
              <a:rPr lang="de-DE" dirty="0"/>
              <a:t> soll die physischen Pinnwände der Schule ergänzen bzw. teilweise ersetzen. Wichtige Informationen erreichen das gesamte Kollegium. Einträge können kommentiert werden.</a:t>
            </a:r>
          </a:p>
          <a:p>
            <a:pPr marL="0" indent="0">
              <a:buNone/>
            </a:pPr>
            <a:r>
              <a:rPr lang="de-DE" dirty="0"/>
              <a:t>Wo kann ich die Pinnwand sehen?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Hinweis</a:t>
            </a:r>
          </a:p>
          <a:p>
            <a:pPr marL="0" indent="0">
              <a:buNone/>
            </a:pPr>
            <a:r>
              <a:rPr lang="de-DE" dirty="0"/>
              <a:t>Jeder Raum (eigener Arbeitsplatz, Schule, Klassen, Gruppen) verfügt über eine eigene Pinnwand.</a:t>
            </a:r>
          </a:p>
          <a:p>
            <a:pPr marL="0" indent="0">
              <a:buNone/>
            </a:pPr>
            <a:r>
              <a:rPr lang="de-DE" dirty="0"/>
              <a:t>Auf dem eigenen Arbeitsplatz (erscheint nach dem Einloggen bei </a:t>
            </a:r>
            <a:r>
              <a:rPr lang="de-DE" dirty="0" err="1"/>
              <a:t>LernSax</a:t>
            </a:r>
            <a:r>
              <a:rPr lang="de-DE" dirty="0"/>
              <a:t>) findet man alle Einträge, welche auf den Pinnwänden der Räume gemacht wurden, denen man zugeordnet ist.</a:t>
            </a:r>
          </a:p>
        </p:txBody>
      </p:sp>
      <p:pic>
        <p:nvPicPr>
          <p:cNvPr id="5" name="Grafik 4" descr="Marke Fragezeichen mit einfarbiger Füllung">
            <a:extLst>
              <a:ext uri="{FF2B5EF4-FFF2-40B4-BE49-F238E27FC236}">
                <a16:creationId xmlns:a16="http://schemas.microsoft.com/office/drawing/2014/main" id="{BC454843-006C-BBA4-109B-6FCB61145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2370" y="2623670"/>
            <a:ext cx="805330" cy="80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98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CCC751-5721-FDB6-1040-9DDE9660F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6400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Autofit/>
          </a:bodyPr>
          <a:lstStyle/>
          <a:p>
            <a:r>
              <a:rPr lang="de-DE" sz="2800" dirty="0"/>
              <a:t>Pinnwand</a:t>
            </a:r>
          </a:p>
        </p:txBody>
      </p:sp>
      <p:pic>
        <p:nvPicPr>
          <p:cNvPr id="2" name="Bildschirmaufzeichnung 1">
            <a:hlinkClick r:id="" action="ppaction://media"/>
            <a:extLst>
              <a:ext uri="{FF2B5EF4-FFF2-40B4-BE49-F238E27FC236}">
                <a16:creationId xmlns:a16="http://schemas.microsoft.com/office/drawing/2014/main" id="{D62CA891-84F9-A836-DA6F-F59020B212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514"/>
          <a:stretch/>
        </p:blipFill>
        <p:spPr>
          <a:xfrm>
            <a:off x="838200" y="866692"/>
            <a:ext cx="10483789" cy="525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2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70"/>
    </mc:Choice>
    <mc:Fallback xmlns="">
      <p:transition spd="slow" advTm="132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</Words>
  <Application>Microsoft Office PowerPoint</Application>
  <PresentationFormat>Breitbild</PresentationFormat>
  <Paragraphs>10</Paragraphs>
  <Slides>3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</vt:i4>
      </vt:variant>
    </vt:vector>
  </HeadingPairs>
  <TitlesOfParts>
    <vt:vector size="8" baseType="lpstr">
      <vt:lpstr>Aptos</vt:lpstr>
      <vt:lpstr>Aptos Display</vt:lpstr>
      <vt:lpstr>Arial</vt:lpstr>
      <vt:lpstr>Office</vt:lpstr>
      <vt:lpstr>1_Office</vt:lpstr>
      <vt:lpstr>PowerPoint-Präsentation</vt:lpstr>
      <vt:lpstr>Pinnwand </vt:lpstr>
      <vt:lpstr>Pinnwand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Weinrich-Thielicke</dc:creator>
  <cp:lastModifiedBy>Maria Weinrich-Thielicke</cp:lastModifiedBy>
  <cp:revision>1</cp:revision>
  <dcterms:created xsi:type="dcterms:W3CDTF">2024-08-07T08:20:29Z</dcterms:created>
  <dcterms:modified xsi:type="dcterms:W3CDTF">2024-08-07T09:23:20Z</dcterms:modified>
</cp:coreProperties>
</file>