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71" r:id="rId4"/>
    <p:sldId id="272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53F08-DEE0-46C1-8640-F87A08FC9B09}" v="2" dt="2024-08-07T09:23:41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2" y="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84C24-682E-938E-F277-12E6ED40F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C7E2722-7076-CD28-132D-5C69925ED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5B901E-D6FE-0C22-DC3A-734901F3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716480-25B2-F394-5F2C-D8BE0920C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B94DD-B0A8-01A0-485E-C88960A46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59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B2621-D984-6765-D79C-5942714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4B513D-3F26-1F53-65E2-42FF9D29B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7C38B4-BA81-A390-247C-745E449F5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BADD31E-8C36-5BD4-247B-325553E1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53C5C9-E351-A419-8DEA-3CE3D3383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36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9077AAB-A0EA-9580-90DA-26667AD5F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4E1572-6933-BEED-20E8-485C7F65A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281F17-EED7-41A5-6383-28BE53D0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9187F-C114-F606-5777-923F467F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A8A016-D828-8CFB-318E-07D07D94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15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6292F9-A064-9CE2-BA54-719082684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E8ADBA-8001-5134-BFCC-C11D6933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C92E42-F3EE-F8C0-E0DC-2C7DB3AC8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F6FA3F-90F9-F435-3FD4-225ED683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453980-93FE-37D5-671F-B2E8D7FA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262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49552-4242-C523-F5ED-1475AF201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35008-87FB-05B1-3339-5E709AE81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71AC00-4FF6-5D6C-B1DB-7291ADFE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6DBD40-1A2B-3FF6-DA34-2551CCF7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1D44CB-F503-7F24-9976-4D5165F7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244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2C8C5C-4D26-619F-B22E-0A82F973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DDB7F4-97A3-B99A-2243-3D3944A85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AA8F9F-6880-DA42-948C-4405E680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F1C91E-B65D-7773-ACAF-8357C130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85C697-2E7D-295E-BF8F-FB67F327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205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B54A4-FDC3-BE4D-9A96-FA2597BF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62A29-2754-EE8E-DFD8-2762A99712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660C65-4790-AAB3-228F-65F164F96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A2C8A5-553D-AD9D-C619-F868676C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F541205-09E9-C3E6-9492-1208F5FD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A89882-FF54-EDDA-ECD6-FDB4E7AC2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36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10262-23C5-B586-6533-1FCA15CA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25986E-A8B2-2274-18B6-512B9087E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980D6F-7B18-500D-D799-28768CD9E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BE9CBC5-D282-923A-144D-95601FA1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6594067-7C40-5F68-0E10-0082C7186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4CD289-0329-38F8-D39B-8FEADD30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21CF2DC-9B40-55F9-C695-C915EB0C6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B2D8DEA-CB83-F19E-EAF0-5A57F5EA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047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256C7-00B1-CEE0-D11C-704B1603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2DC761-BB13-5E11-6AFA-4FCAD263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F7ED96-90DA-2E07-FD38-F27ABAC1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197457-57FD-C6CC-DBD2-C18FCAD72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02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5CBC212-532A-1A35-B741-65187CC0B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BCC889-CA3F-0760-F6CC-8D054A98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F85E66-57C8-7C3A-EAAB-E2AA173B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7844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58AF7-AE3A-D884-6706-316DC608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54ED0E-E0F4-BF5D-8103-86E7CB8B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BE276-FBDF-2C52-650C-B240FADD8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E07B5C-E8CF-20E8-2DC6-39E2F5C99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574D30-36B1-6A20-73F1-E61BECE4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71D5F9-B812-798C-431B-9234F046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28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6BF65-55EA-0B51-5354-936F27DE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2256892-D3C7-C833-610A-E8BA64C1E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C7167C-0279-499B-B5E3-667FC8BC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F320E2-0ACB-8ED3-E012-80E9FDD0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4E3E98-5903-4FE4-1359-9044D5A7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3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F5427-DA70-F5E8-0F51-56BC0C53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7F4B6C-755C-CB6D-EE2C-0908AEF57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ECA9E7-C877-F020-58AB-6F7E4A99B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8337DE-A4BD-45F9-B0A0-ED83F636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128396-D1CD-33F6-2C95-47627D6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A15522-9F23-7F9C-A617-ECB331F8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836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CA015-6A2C-6039-B6C1-45365A2E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77E376-EA19-749E-247E-C1C00C230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65C607-8B27-DD5D-AE4D-250EF67E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A92DF1-6B70-B387-5059-ED834AAF7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BF4E4C-3E87-2785-58BC-D30B8307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543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4494F7-4888-C969-28F5-0B7281486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0141CF-9228-8991-DEFD-3D1C0A0D3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A1A374-373E-6CED-6929-0AE83809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CAD0FB-E06E-E7BC-89DE-66BD4A87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75AAC7-88FB-36A0-6394-58A7CEF3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17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1E1BB-FC9C-5E2A-66E0-178BB179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01C902-371E-1FAA-FC62-3CC240175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5D1EA9-EFDC-A323-2B15-F65979689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F7B651-3A36-CCC4-FB96-028128E5E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0B5A96-37A9-47F7-8605-EFC390DD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14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DBC21-EFDB-A00A-A3F8-08F7207D9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60A25A-37F1-DCE5-CA3B-A0F3DB6F0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FBFDE1-1DE2-28A2-C435-2AEFFDA2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D86FC8-3B9C-8598-561E-7B463D271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160C7E-9948-2446-0D0A-95CABFDF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D25522-0DEE-D8CB-34BA-E0A7FCBF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689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A25AA-B365-F0A1-522C-7CAB5545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1F0D87-9E06-6C78-2DCA-D4B0961D7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070F2F-FF3B-70BC-7449-C3A4B6EF7B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16DF0D2-0F57-C85C-909A-534ACAD147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747E22C-6E42-577A-D792-D8108EBC1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310CF-F937-002D-0B94-D0F24D20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42525AA-1DEC-1611-5FD6-7BDE3CFD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9DA540-80F4-0EC4-533F-BFFB8225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58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CA570E-8DE4-4634-5584-F81940AB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CE2A5E-546C-1AC0-242B-51D450ECD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2DE5BD-C2DC-8569-BFC8-6A9A907A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A0C732-70CF-C9B8-D317-62E7D2155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75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892A5F6-ADDA-8692-BE7C-822FB089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B17F354-7E94-1F80-5E1B-8C286E18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9BD88F-ADD7-079F-4783-477C648B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119A7-FC14-A13A-8A8F-D1B81860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7E9854-6889-F6C2-316C-001C0E75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B7098E-0801-7D30-2584-BEB05C845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D41FE1-68B7-701E-427F-BFD0817E7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C09F39-EA51-FAD3-3D4A-02D21452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94BEC0-20A4-3817-DD86-0E3F28E2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31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718A1-4247-3814-AFC2-6AAB1605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450AB7-654E-F060-1F07-A2FE81C59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98A349-ECDE-0932-F9E3-4F524CDA0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8195D9-F4FB-B7B5-C25F-958A92AC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E3C780-2636-C897-847B-5138C5BC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320644-0F4E-AE7E-E3C2-537DB6D8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16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5F4085-10F3-3838-1C8A-99E7F824D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C13BA0-2142-76AF-BC9C-B1C82AE25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851BD2-4943-D6A3-1FF9-77BF93136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49F6A-7629-4688-B34C-9C3FA7CC2B8B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F3C628-A665-BA3D-C489-7307BE312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84AD38-8116-0E54-6782-D3F757B7D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9593BF-0D69-433D-B4E3-5BDE738D78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4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B714A58-D9FB-25AB-DD2D-B78F16C9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2C24C4-F574-E58C-2D85-1AEAAA78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44EA19-171A-24FE-0171-D040A3E67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97EF62-027E-4475-B3BD-D508BD59A030}" type="datetimeFigureOut">
              <a:rPr lang="de-DE" smtClean="0"/>
              <a:t>07.08.2024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3E631F-0012-2502-6AFE-B6636DB73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D71861-57E9-29A5-086A-7897FD085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2A00C-5634-4DD8-A95E-95F3688ED58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85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45000">
              <a:schemeClr val="tx2">
                <a:lumMod val="25000"/>
                <a:lumOff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1372DAA-7CEC-5771-E713-FD698E37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4963"/>
            <a:ext cx="9144000" cy="1642683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r>
              <a:rPr lang="de-DE" sz="6600" dirty="0"/>
              <a:t>Grundlagen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Ressourcen (Technik und Räume) buchen</a:t>
            </a:r>
          </a:p>
          <a:p>
            <a:endParaRPr lang="de-DE" sz="6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32C71D-8F72-1F30-46B5-8C3606BA7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575" y="1900448"/>
            <a:ext cx="6626849" cy="198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54"/>
    </mc:Choice>
    <mc:Fallback xmlns="">
      <p:transition spd="slow" advTm="488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F4CBB-1825-587C-92F6-CBCB40BC33A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10000"/>
              <a:lumOff val="90000"/>
            </a:schemeClr>
          </a:solidFill>
        </p:spPr>
        <p:txBody>
          <a:bodyPr/>
          <a:lstStyle/>
          <a:p>
            <a:r>
              <a:rPr lang="de-DE" dirty="0"/>
              <a:t>Ressourcen (Technik und Räume) buchen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947C0-913C-49C7-9820-13FFB6EAB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Ressourcen sind technische Geräte wie z.B. die Tablets oder die Laptops sowie Räume (Informatikräume, Hauswirtschaftsküche, Bibliothek, Bewegungsraum im Keller, grünes Klassenzimmer). Diese sollten über </a:t>
            </a:r>
            <a:r>
              <a:rPr lang="de-DE" dirty="0" err="1"/>
              <a:t>LernSax</a:t>
            </a:r>
            <a:r>
              <a:rPr lang="de-DE" dirty="0"/>
              <a:t> gebucht werden, um eine verlässliche Planung zu gewährleisten.</a:t>
            </a:r>
          </a:p>
          <a:p>
            <a:pPr marL="0" indent="0">
              <a:buNone/>
            </a:pPr>
            <a:r>
              <a:rPr lang="de-DE" dirty="0"/>
              <a:t>Wie kann ich eine Ressource buchen?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Hinweis</a:t>
            </a:r>
          </a:p>
          <a:p>
            <a:pPr marL="0" indent="0">
              <a:buNone/>
            </a:pPr>
            <a:r>
              <a:rPr lang="de-DE" dirty="0"/>
              <a:t>Für die Räume werden die regulären Stunden (laut Raumplan) durch den Administrator kenntlich gemacht.</a:t>
            </a:r>
          </a:p>
        </p:txBody>
      </p:sp>
      <p:pic>
        <p:nvPicPr>
          <p:cNvPr id="5" name="Grafik 4" descr="Marke Fragezeichen mit einfarbiger Füllung">
            <a:extLst>
              <a:ext uri="{FF2B5EF4-FFF2-40B4-BE49-F238E27FC236}">
                <a16:creationId xmlns:a16="http://schemas.microsoft.com/office/drawing/2014/main" id="{BC454843-006C-BBA4-109B-6FCB61145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321" y="3429000"/>
            <a:ext cx="805330" cy="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6CCC751-5721-FDB6-1040-9DDE9660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6400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Autofit/>
          </a:bodyPr>
          <a:lstStyle/>
          <a:p>
            <a:r>
              <a:rPr lang="de-DE" sz="2800" dirty="0"/>
              <a:t>Ressourcen buchen</a:t>
            </a:r>
          </a:p>
        </p:txBody>
      </p:sp>
      <p:pic>
        <p:nvPicPr>
          <p:cNvPr id="3" name="Bildschirmaufzeichnung 2">
            <a:hlinkClick r:id="" action="ppaction://media"/>
            <a:extLst>
              <a:ext uri="{FF2B5EF4-FFF2-40B4-BE49-F238E27FC236}">
                <a16:creationId xmlns:a16="http://schemas.microsoft.com/office/drawing/2014/main" id="{AFA58E04-A864-AF7E-C69C-85962CC76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809"/>
          <a:stretch/>
        </p:blipFill>
        <p:spPr>
          <a:xfrm>
            <a:off x="838200" y="879833"/>
            <a:ext cx="10515599" cy="52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70"/>
    </mc:Choice>
    <mc:Fallback xmlns="">
      <p:transition spd="slow" advTm="13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Breitbild</PresentationFormat>
  <Paragraphs>9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Office</vt:lpstr>
      <vt:lpstr>1_Office</vt:lpstr>
      <vt:lpstr>PowerPoint-Präsentation</vt:lpstr>
      <vt:lpstr>Ressourcen (Technik und Räume) buchen</vt:lpstr>
      <vt:lpstr>Ressourcen buchen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Weinrich-Thielicke</dc:creator>
  <cp:lastModifiedBy>Maria Weinrich-Thielicke</cp:lastModifiedBy>
  <cp:revision>1</cp:revision>
  <dcterms:created xsi:type="dcterms:W3CDTF">2024-08-07T08:22:08Z</dcterms:created>
  <dcterms:modified xsi:type="dcterms:W3CDTF">2024-08-07T09:23:50Z</dcterms:modified>
</cp:coreProperties>
</file>